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0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18:08.7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1232 57,'-646'0,"634"0,-1 2,0-1,0 2,1-1,-1 2,1 0,0 0,-10 6,-84 23,-36 18,28 7,108-51,0-1,0 1,0-1,1 2,0-1,0 0,1 1,0 0,0 0,1 0,0 1,1-1,0 1,0 0,0-1,1 1,1 0,0 7,-6 21,-24 201,32 296,-3-530,1 1,-1-1,1 1,0 0,1-1,-1 1,1-1,0 1,0-1,1 1,-1-1,1 0,0 0,0 1,0-1,1-1,-1 1,1 0,0-1,0 1,0-1,1 0,-1 0,1 0,-1 0,1-1,0 1,0-1,3 1,27 7,1-2,-1-1,1-2,0-1,1-2,-1-2,0 0,7-4,42 3,2593 0,-2672 2,0-1,0 0,-1 0,1 0,0 0,0-1,-1 0,1 0,0 0,-1-1,1 0,-1 1,0-2,1 1,-1 0,0-1,0 0,-1 0,1 0,0 0,-1 0,0-1,0 0,0 0,0 0,1-3,14-34,-2 0,-1-1,-3-1,-1 0,-3 0,-1-1,-2 0,-2 0,-2-14,-3-241,1 291,-1-1,1 1,-2 0,1 0,-1 0,0 0,-1 0,0 1,0-1,-1 1,1 0,-2 1,1-1,-1 1,0 0,0 0,0 1,-1 0,0 0,0 0,-1 1,1 0,-1 0,0 1,0 0,0 1,0 0,0 0,-1 0,-6 0,-334-47,110 20,227 27,0 0,0 0,1-1,-1-1,1 0,-1-1,1 0,0 0,1-1,0-1,0 0,0 0,1-1,-3-2,-79-50,75 53,-8-5,0 1,-1 0,0 3,-1 0,0 1,-22-2,-216-43,168 53,-105-10,160 1,-1 2,1 3,-1 1,0 1,-21 5,-32 16,70-16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18:10.4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18:12.2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18:10.4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18:12.2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047" y="1951348"/>
            <a:ext cx="11434714" cy="410213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2800" b="1" dirty="0"/>
              <a:t>Fri. Jan 8</a:t>
            </a:r>
            <a:r>
              <a:rPr lang="en-US" sz="2800" b="1" baseline="30000" dirty="0"/>
              <a:t>th- </a:t>
            </a:r>
            <a:r>
              <a:rPr lang="en-US" sz="2800" b="1" dirty="0"/>
              <a:t>Texas A&amp;M Corpus Christi Virtual Informational Meeting at 10 AM </a:t>
            </a:r>
          </a:p>
          <a:p>
            <a:pPr marL="0" indent="0" algn="ctr">
              <a:buNone/>
            </a:pPr>
            <a:r>
              <a:rPr lang="en-US" sz="2800" b="1" dirty="0"/>
              <a:t>Zoom link: </a:t>
            </a:r>
            <a:r>
              <a:rPr lang="en-US" sz="3800" dirty="0"/>
              <a:t>https://bisdtx-org.zoom.us/j/2443705969</a:t>
            </a:r>
            <a:endParaRPr lang="en-US" sz="3800" b="1" dirty="0"/>
          </a:p>
          <a:p>
            <a:pPr algn="ctr"/>
            <a:r>
              <a:rPr lang="en-US" sz="2800" b="1" dirty="0"/>
              <a:t>Weds. January 13</a:t>
            </a:r>
            <a:r>
              <a:rPr lang="en-US" sz="2800" b="1" baseline="30000" dirty="0"/>
              <a:t>th</a:t>
            </a:r>
            <a:r>
              <a:rPr lang="en-US" sz="2800" b="1" dirty="0"/>
              <a:t> ACC Junior Jumpstart. Mandatory for all 11</a:t>
            </a:r>
            <a:r>
              <a:rPr lang="en-US" sz="2800" b="1" baseline="30000" dirty="0"/>
              <a:t>th</a:t>
            </a:r>
            <a:r>
              <a:rPr lang="en-US" sz="2800" b="1" dirty="0"/>
              <a:t> graders 1:30-4:30 PM</a:t>
            </a:r>
          </a:p>
          <a:p>
            <a:pPr algn="ctr"/>
            <a:r>
              <a:rPr lang="en-US" sz="2800" b="1" dirty="0"/>
              <a:t>Mon. Jan 18</a:t>
            </a:r>
            <a:r>
              <a:rPr lang="en-US" sz="2800" b="1" baseline="30000" dirty="0"/>
              <a:t>th- </a:t>
            </a:r>
            <a:r>
              <a:rPr lang="en-US" sz="2800" b="1" dirty="0"/>
              <a:t>MLK Day Student and Staff Holiday  </a:t>
            </a:r>
          </a:p>
          <a:p>
            <a:pPr algn="ctr"/>
            <a:r>
              <a:rPr lang="en-US" sz="2800" b="1" dirty="0"/>
              <a:t>Tues. Jan. 19</a:t>
            </a:r>
            <a:r>
              <a:rPr lang="en-US" sz="2800" b="1" baseline="30000" dirty="0"/>
              <a:t>th- </a:t>
            </a:r>
            <a:r>
              <a:rPr lang="en-US" sz="2800" b="1" dirty="0"/>
              <a:t>ACC starts back</a:t>
            </a:r>
          </a:p>
          <a:p>
            <a:pPr marL="0" indent="0" algn="ctr">
              <a:buNone/>
            </a:pPr>
            <a:r>
              <a:rPr lang="en-US" sz="2800" b="1" dirty="0"/>
              <a:t>*Remember on ACC days (even before ACC starts), you must still check in with Mr. Gordon for CRCA attendance purposes. </a:t>
            </a:r>
          </a:p>
          <a:p>
            <a:pPr algn="ctr"/>
            <a:r>
              <a:rPr lang="en-US" sz="2800" b="1" dirty="0"/>
              <a:t>Tues. Jan. 26</a:t>
            </a:r>
            <a:r>
              <a:rPr lang="en-US" sz="2800" b="1" baseline="30000" dirty="0"/>
              <a:t>th</a:t>
            </a:r>
            <a:r>
              <a:rPr lang="en-US" sz="2800" b="1" dirty="0"/>
              <a:t> Preliminary SAT (PSAT) for Juniors. Be at the school by 8:40 AM, you will be done by noon.</a:t>
            </a:r>
          </a:p>
          <a:p>
            <a:pPr algn="ctr"/>
            <a:r>
              <a:rPr lang="en-US" sz="2800" b="1" dirty="0"/>
              <a:t>If you took your school pictures on Dec. 11</a:t>
            </a:r>
            <a:r>
              <a:rPr lang="en-US" sz="2800" b="1" baseline="30000" dirty="0"/>
              <a:t>th</a:t>
            </a:r>
            <a:r>
              <a:rPr lang="en-US" sz="2800" b="1" dirty="0"/>
              <a:t>, your packet can be picked up from Mr. </a:t>
            </a:r>
            <a:r>
              <a:rPr lang="en-US" sz="2800" b="1"/>
              <a:t>Gordon in the library. 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985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255" y="1594922"/>
            <a:ext cx="117175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Step 1: Go to austincc.edu and click “Students” in the top left corner</a:t>
            </a:r>
          </a:p>
        </p:txBody>
      </p:sp>
      <p:sp>
        <p:nvSpPr>
          <p:cNvPr id="4" name="Rectangle 3"/>
          <p:cNvSpPr/>
          <p:nvPr/>
        </p:nvSpPr>
        <p:spPr>
          <a:xfrm>
            <a:off x="584462" y="514396"/>
            <a:ext cx="107748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How to Check ACC Spring Semester Classes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4EA5B-1DA9-49EC-A0F5-D1C531BD4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28" y="2318994"/>
            <a:ext cx="11117344" cy="453900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D13CAE-099B-4F44-B2AF-4EEAA8A7CC03}"/>
              </a:ext>
            </a:extLst>
          </p:cNvPr>
          <p:cNvCxnSpPr/>
          <p:nvPr/>
        </p:nvCxnSpPr>
        <p:spPr>
          <a:xfrm flipH="1">
            <a:off x="4119513" y="2111604"/>
            <a:ext cx="2828042" cy="13173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23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255" y="1594922"/>
            <a:ext cx="117175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Step 2: Scroll down and click “Self-Service” in the middle right.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84462" y="504969"/>
            <a:ext cx="107748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How to Check ACC Spring Semester Classes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ABE4F1-177E-46A2-BF2D-383F45AAD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6" y="2196444"/>
            <a:ext cx="11717517" cy="466155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532D03-38D1-41A7-A488-96415C39D8CB}"/>
              </a:ext>
            </a:extLst>
          </p:cNvPr>
          <p:cNvCxnSpPr/>
          <p:nvPr/>
        </p:nvCxnSpPr>
        <p:spPr>
          <a:xfrm>
            <a:off x="6523348" y="2087365"/>
            <a:ext cx="1866508" cy="2522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59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255" y="1594922"/>
            <a:ext cx="117175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Step 3: Login to My ACC and click on “Student Planning” </a:t>
            </a:r>
          </a:p>
        </p:txBody>
      </p:sp>
      <p:sp>
        <p:nvSpPr>
          <p:cNvPr id="4" name="Rectangle 3"/>
          <p:cNvSpPr/>
          <p:nvPr/>
        </p:nvSpPr>
        <p:spPr>
          <a:xfrm>
            <a:off x="584462" y="504969"/>
            <a:ext cx="107748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How to Check ACC Spring Semester Classes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2AE1B6-38F6-4D9D-8795-C594569AB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29" y="2087365"/>
            <a:ext cx="11563544" cy="459624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B59D7F-FFF9-49CD-8615-1ACECD66E4C7}"/>
              </a:ext>
            </a:extLst>
          </p:cNvPr>
          <p:cNvCxnSpPr/>
          <p:nvPr/>
        </p:nvCxnSpPr>
        <p:spPr>
          <a:xfrm flipH="1">
            <a:off x="7890235" y="2017336"/>
            <a:ext cx="414779" cy="2281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35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255" y="1594922"/>
            <a:ext cx="117175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Step 4: Click on “Go to Plan &amp; Schedule” under Plan your Degree &amp; Register for Classes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84462" y="504969"/>
            <a:ext cx="107748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How to Check ACC Spring Semester Classes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F9D08-6AFD-4F0E-8C28-5F058EE8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29" y="2487473"/>
            <a:ext cx="11717518" cy="427154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101951-7877-451A-81CB-49593DD6C7A5}"/>
              </a:ext>
            </a:extLst>
          </p:cNvPr>
          <p:cNvCxnSpPr/>
          <p:nvPr/>
        </p:nvCxnSpPr>
        <p:spPr>
          <a:xfrm>
            <a:off x="3704734" y="2083324"/>
            <a:ext cx="4166647" cy="34313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7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255" y="1594922"/>
            <a:ext cx="117175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Step 5: Scroll down and you will see the schedule. Be sure it says “Credit Spring 2021”. If not, use the arrows.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84462" y="504969"/>
            <a:ext cx="107748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How to Check ACC Spring Semester Classes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BC2C93-C602-48DE-BC3F-8F823A646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96" y="2421486"/>
            <a:ext cx="11447282" cy="437052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4BC31E-2B76-48C7-AE27-16A4FAEB720F}"/>
              </a:ext>
            </a:extLst>
          </p:cNvPr>
          <p:cNvCxnSpPr>
            <a:cxnSpLocks/>
          </p:cNvCxnSpPr>
          <p:nvPr/>
        </p:nvCxnSpPr>
        <p:spPr>
          <a:xfrm flipH="1">
            <a:off x="2055043" y="2281287"/>
            <a:ext cx="2403835" cy="10558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DAA8E5F-5A1D-410A-9ED3-36DDAAF16DCC}"/>
                  </a:ext>
                </a:extLst>
              </p14:cNvPr>
              <p14:cNvContentPartPr/>
              <p14:nvPr/>
            </p14:nvContentPartPr>
            <p14:xfrm>
              <a:off x="2092045" y="3316598"/>
              <a:ext cx="1208160" cy="484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DAA8E5F-5A1D-410A-9ED3-36DDAAF16D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3045" y="3307598"/>
                <a:ext cx="122580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A38115-3DA6-4EA3-BBB0-93825C9508E2}"/>
                  </a:ext>
                </a:extLst>
              </p14:cNvPr>
              <p14:cNvContentPartPr/>
              <p14:nvPr/>
            </p14:nvContentPartPr>
            <p14:xfrm>
              <a:off x="-57155" y="1149398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A38115-3DA6-4EA3-BBB0-93825C9508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65795" y="114075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523688-3311-4029-80F9-CD66353D9906}"/>
                  </a:ext>
                </a:extLst>
              </p14:cNvPr>
              <p14:cNvContentPartPr/>
              <p14:nvPr/>
            </p14:nvContentPartPr>
            <p14:xfrm>
              <a:off x="-584915" y="3195278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523688-3311-4029-80F9-CD66353D99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93915" y="318627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514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255" y="1594922"/>
            <a:ext cx="117175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If something is incorrect, please email Mr. Longoria and Mr. Gordon ASAP.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Freshmen should be enrolled </a:t>
            </a:r>
            <a:r>
              <a:rPr lang="en-US" sz="3200"/>
              <a:t>in EDUC 1300, Sophomores </a:t>
            </a:r>
            <a:r>
              <a:rPr lang="en-US" sz="3200" dirty="0"/>
              <a:t>should have 2 classes, Juniors should have 3, and Seniors should have 4 (unless otherwise discussed with Mr. Longoria).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84462" y="504969"/>
            <a:ext cx="107748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How to Check ACC Spring Semester Classes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A38115-3DA6-4EA3-BBB0-93825C9508E2}"/>
                  </a:ext>
                </a:extLst>
              </p14:cNvPr>
              <p14:cNvContentPartPr/>
              <p14:nvPr/>
            </p14:nvContentPartPr>
            <p14:xfrm>
              <a:off x="-57155" y="1149398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A38115-3DA6-4EA3-BBB0-93825C9508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5795" y="114075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523688-3311-4029-80F9-CD66353D9906}"/>
                  </a:ext>
                </a:extLst>
              </p14:cNvPr>
              <p14:cNvContentPartPr/>
              <p14:nvPr/>
            </p14:nvContentPartPr>
            <p14:xfrm>
              <a:off x="-584915" y="3195278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523688-3311-4029-80F9-CD66353D99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593915" y="318627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860393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441</TotalTime>
  <Words>330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Gallery</vt:lpstr>
      <vt:lpstr>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policies:  Satisfaction Academic Progress (SAP)</dc:title>
  <dc:creator>Joshua Gordon</dc:creator>
  <cp:lastModifiedBy>Joshua Gordon</cp:lastModifiedBy>
  <cp:revision>44</cp:revision>
  <dcterms:created xsi:type="dcterms:W3CDTF">2019-01-25T14:35:17Z</dcterms:created>
  <dcterms:modified xsi:type="dcterms:W3CDTF">2021-01-06T16:13:27Z</dcterms:modified>
</cp:coreProperties>
</file>